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>
        <p:scale>
          <a:sx n="120" d="100"/>
          <a:sy n="120" d="100"/>
        </p:scale>
        <p:origin x="-1014" y="-210"/>
      </p:cViewPr>
      <p:guideLst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/>
                <a:ea typeface="Verdana" pitchFamily="34" charset="0"/>
              </a:rPr>
              <a:t>Наименование научной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/>
                <a:ea typeface="Verdana" pitchFamily="34" charset="0"/>
              </a:rPr>
              <a:t> организации либо образовательной организации высшего образования (при наличии организации соисполнителя </a:t>
            </a:r>
            <a:r>
              <a:rPr lang="ru-RU" sz="2400" noProof="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перечисляются соисполнители)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24913" y="1633828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:_________________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099589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Описание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700-750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знаков (шрифт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calibri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16 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пт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417847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Наименование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результата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3527" y="5300007"/>
            <a:ext cx="4529667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Наименование 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рисунка________________________________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48355" y="1924215"/>
            <a:ext cx="3649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1-2 РИСУНКА с разрешением не менее 600 </a:t>
            </a:r>
            <a:r>
              <a:rPr lang="ru-RU" dirty="0" err="1" smtClean="0"/>
              <a:t>dpi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397653" y="0"/>
            <a:ext cx="5863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Образец оформления слайда о важнейших </a:t>
            </a:r>
            <a:r>
              <a:rPr lang="ru-RU" i="1" dirty="0" smtClean="0"/>
              <a:t>результатах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731518" y="326004"/>
            <a:ext cx="1057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Логотип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7887</TotalTime>
  <Words>51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Наименование результата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UoniAssis105_1</cp:lastModifiedBy>
  <cp:revision>635</cp:revision>
  <cp:lastPrinted>2020-01-14T01:52:00Z</cp:lastPrinted>
  <dcterms:created xsi:type="dcterms:W3CDTF">2019-05-20T10:35:54Z</dcterms:created>
  <dcterms:modified xsi:type="dcterms:W3CDTF">2021-11-19T06:15:51Z</dcterms:modified>
</cp:coreProperties>
</file>